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FD34-1C37-4C72-BA6A-C4C71570F44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0554-FE59-462B-95E5-6395A6EC9C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Burden of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Baba Maiyaki Musa</a:t>
            </a:r>
          </a:p>
          <a:p>
            <a:r>
              <a:rPr lang="en-US" dirty="0" smtClean="0"/>
              <a:t>MBBS, MPH FWACP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295" y="1600200"/>
            <a:ext cx="69374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55" y="1600200"/>
            <a:ext cx="69848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058" y="1600200"/>
            <a:ext cx="70658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1806" y="1600200"/>
            <a:ext cx="7840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404" y="1600200"/>
            <a:ext cx="71871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96" y="1600200"/>
            <a:ext cx="6591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161" y="1600200"/>
            <a:ext cx="69736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5364" y="1600200"/>
            <a:ext cx="77332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3997" y="1600200"/>
            <a:ext cx="64160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5422"/>
            <a:ext cx="8229600" cy="41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1563"/>
            <a:ext cx="8229600" cy="342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2735" y="1600200"/>
            <a:ext cx="68785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9101" y="1600200"/>
            <a:ext cx="72257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2546" y="1600200"/>
            <a:ext cx="6518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5556"/>
            <a:ext cx="8229600" cy="43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367" y="1600200"/>
            <a:ext cx="72932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2038" y="1600200"/>
            <a:ext cx="74199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350" y="1600200"/>
            <a:ext cx="79792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7846" y="1600200"/>
            <a:ext cx="7208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4165"/>
            <a:ext cx="8229600" cy="45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5553" y="1600200"/>
            <a:ext cx="74128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901" y="1600200"/>
            <a:ext cx="76861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308" y="1600200"/>
            <a:ext cx="71873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6375" y="1600200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713" y="1600200"/>
            <a:ext cx="69925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503" y="1600200"/>
            <a:ext cx="6622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7" y="1600200"/>
            <a:ext cx="68579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6977" y="1600200"/>
            <a:ext cx="5950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5424" y="1600200"/>
            <a:ext cx="7433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4411" y="1600200"/>
            <a:ext cx="70551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222" y="1600200"/>
            <a:ext cx="58875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0707" y="1600200"/>
            <a:ext cx="66625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6301" y="1600200"/>
            <a:ext cx="7291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8879" y="1600200"/>
            <a:ext cx="6186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283" y="1600200"/>
            <a:ext cx="72874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7712" y="1729581"/>
            <a:ext cx="76485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5024"/>
            <a:ext cx="8229600" cy="38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4579"/>
            <a:ext cx="8229600" cy="421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2853" y="1600200"/>
            <a:ext cx="66182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On-screen Show (4:3)</PresentationFormat>
  <Paragraphs>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Global Burden of Diseases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Burden of Diseases</dc:title>
  <dc:creator>Baba</dc:creator>
  <cp:lastModifiedBy>Baba</cp:lastModifiedBy>
  <cp:revision>1</cp:revision>
  <dcterms:created xsi:type="dcterms:W3CDTF">2021-06-07T14:13:04Z</dcterms:created>
  <dcterms:modified xsi:type="dcterms:W3CDTF">2021-06-07T14:28:34Z</dcterms:modified>
</cp:coreProperties>
</file>